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8D92D-CED7-4F14-BA7E-27E0A1F2AB87}" v="6" dt="2021-06-27T15:46:18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itz, Jeff" userId="b410f36e-0ee3-407c-9a10-385e6e08fcad" providerId="ADAL" clId="{1158D92D-CED7-4F14-BA7E-27E0A1F2AB87}"/>
    <pc:docChg chg="custSel modSld">
      <pc:chgData name="Tomitz, Jeff" userId="b410f36e-0ee3-407c-9a10-385e6e08fcad" providerId="ADAL" clId="{1158D92D-CED7-4F14-BA7E-27E0A1F2AB87}" dt="2021-06-27T15:47:05.653" v="33" actId="1076"/>
      <pc:docMkLst>
        <pc:docMk/>
      </pc:docMkLst>
      <pc:sldChg chg="addSp delSp modSp mod">
        <pc:chgData name="Tomitz, Jeff" userId="b410f36e-0ee3-407c-9a10-385e6e08fcad" providerId="ADAL" clId="{1158D92D-CED7-4F14-BA7E-27E0A1F2AB87}" dt="2021-06-27T15:45:58.711" v="32" actId="6549"/>
        <pc:sldMkLst>
          <pc:docMk/>
          <pc:sldMk cId="1562933373" sldId="257"/>
        </pc:sldMkLst>
        <pc:spChg chg="add mod">
          <ac:chgData name="Tomitz, Jeff" userId="b410f36e-0ee3-407c-9a10-385e6e08fcad" providerId="ADAL" clId="{1158D92D-CED7-4F14-BA7E-27E0A1F2AB87}" dt="2021-06-27T15:45:58.711" v="32" actId="6549"/>
          <ac:spMkLst>
            <pc:docMk/>
            <pc:sldMk cId="1562933373" sldId="257"/>
            <ac:spMk id="5" creationId="{D5077EDD-E38A-4D27-9CCD-7CE21A6DEF4D}"/>
          </ac:spMkLst>
        </pc:spChg>
        <pc:picChg chg="add mod">
          <ac:chgData name="Tomitz, Jeff" userId="b410f36e-0ee3-407c-9a10-385e6e08fcad" providerId="ADAL" clId="{1158D92D-CED7-4F14-BA7E-27E0A1F2AB87}" dt="2021-06-27T15:45:39.199" v="26" actId="14100"/>
          <ac:picMkLst>
            <pc:docMk/>
            <pc:sldMk cId="1562933373" sldId="257"/>
            <ac:picMk id="3" creationId="{3EFB4780-B140-4B81-94CC-F43871A0D8B9}"/>
          </ac:picMkLst>
        </pc:picChg>
        <pc:picChg chg="del mod">
          <ac:chgData name="Tomitz, Jeff" userId="b410f36e-0ee3-407c-9a10-385e6e08fcad" providerId="ADAL" clId="{1158D92D-CED7-4F14-BA7E-27E0A1F2AB87}" dt="2021-06-27T15:45:33.848" v="23" actId="478"/>
          <ac:picMkLst>
            <pc:docMk/>
            <pc:sldMk cId="1562933373" sldId="257"/>
            <ac:picMk id="7" creationId="{F9EC70CD-D2E5-40D7-89C9-2F06727BC4A8}"/>
          </ac:picMkLst>
        </pc:picChg>
      </pc:sldChg>
      <pc:sldChg chg="addSp modSp mod">
        <pc:chgData name="Tomitz, Jeff" userId="b410f36e-0ee3-407c-9a10-385e6e08fcad" providerId="ADAL" clId="{1158D92D-CED7-4F14-BA7E-27E0A1F2AB87}" dt="2021-06-27T15:47:05.653" v="33" actId="1076"/>
        <pc:sldMkLst>
          <pc:docMk/>
          <pc:sldMk cId="3549857166" sldId="259"/>
        </pc:sldMkLst>
        <pc:spChg chg="add mod">
          <ac:chgData name="Tomitz, Jeff" userId="b410f36e-0ee3-407c-9a10-385e6e08fcad" providerId="ADAL" clId="{1158D92D-CED7-4F14-BA7E-27E0A1F2AB87}" dt="2021-06-27T15:43:45.572" v="21"/>
          <ac:spMkLst>
            <pc:docMk/>
            <pc:sldMk cId="3549857166" sldId="259"/>
            <ac:spMk id="3" creationId="{18B3FDFC-8E26-4A3E-AE60-0E7B33D15168}"/>
          </ac:spMkLst>
        </pc:spChg>
        <pc:picChg chg="mod">
          <ac:chgData name="Tomitz, Jeff" userId="b410f36e-0ee3-407c-9a10-385e6e08fcad" providerId="ADAL" clId="{1158D92D-CED7-4F14-BA7E-27E0A1F2AB87}" dt="2021-06-27T15:47:05.653" v="33" actId="1076"/>
          <ac:picMkLst>
            <pc:docMk/>
            <pc:sldMk cId="3549857166" sldId="259"/>
            <ac:picMk id="2" creationId="{00686BA3-1893-4293-BA9A-2394C3DE28FC}"/>
          </ac:picMkLst>
        </pc:picChg>
      </pc:sldChg>
      <pc:sldChg chg="addSp delSp modSp mod">
        <pc:chgData name="Tomitz, Jeff" userId="b410f36e-0ee3-407c-9a10-385e6e08fcad" providerId="ADAL" clId="{1158D92D-CED7-4F14-BA7E-27E0A1F2AB87}" dt="2021-06-27T15:43:32.661" v="18" actId="688"/>
        <pc:sldMkLst>
          <pc:docMk/>
          <pc:sldMk cId="2608164812" sldId="260"/>
        </pc:sldMkLst>
        <pc:spChg chg="add mod">
          <ac:chgData name="Tomitz, Jeff" userId="b410f36e-0ee3-407c-9a10-385e6e08fcad" providerId="ADAL" clId="{1158D92D-CED7-4F14-BA7E-27E0A1F2AB87}" dt="2021-06-27T15:43:32.661" v="18" actId="688"/>
          <ac:spMkLst>
            <pc:docMk/>
            <pc:sldMk cId="2608164812" sldId="260"/>
            <ac:spMk id="5" creationId="{892AB6AF-D421-4816-821F-4800C32EF208}"/>
          </ac:spMkLst>
        </pc:spChg>
        <pc:picChg chg="del mod">
          <ac:chgData name="Tomitz, Jeff" userId="b410f36e-0ee3-407c-9a10-385e6e08fcad" providerId="ADAL" clId="{1158D92D-CED7-4F14-BA7E-27E0A1F2AB87}" dt="2021-06-27T15:43:11.689" v="1" actId="478"/>
          <ac:picMkLst>
            <pc:docMk/>
            <pc:sldMk cId="2608164812" sldId="260"/>
            <ac:picMk id="2" creationId="{648A7E20-8762-4E39-A99E-E05CE998168A}"/>
          </ac:picMkLst>
        </pc:picChg>
        <pc:picChg chg="add mod">
          <ac:chgData name="Tomitz, Jeff" userId="b410f36e-0ee3-407c-9a10-385e6e08fcad" providerId="ADAL" clId="{1158D92D-CED7-4F14-BA7E-27E0A1F2AB87}" dt="2021-06-27T15:43:18.779" v="5" actId="14100"/>
          <ac:picMkLst>
            <pc:docMk/>
            <pc:sldMk cId="2608164812" sldId="260"/>
            <ac:picMk id="4" creationId="{BCB2ACC0-6079-43E0-B208-FC8681D08D85}"/>
          </ac:picMkLst>
        </pc:picChg>
      </pc:sldChg>
      <pc:sldChg chg="addSp modSp">
        <pc:chgData name="Tomitz, Jeff" userId="b410f36e-0ee3-407c-9a10-385e6e08fcad" providerId="ADAL" clId="{1158D92D-CED7-4F14-BA7E-27E0A1F2AB87}" dt="2021-06-27T15:43:38.162" v="20"/>
        <pc:sldMkLst>
          <pc:docMk/>
          <pc:sldMk cId="475251264" sldId="262"/>
        </pc:sldMkLst>
        <pc:spChg chg="add mod">
          <ac:chgData name="Tomitz, Jeff" userId="b410f36e-0ee3-407c-9a10-385e6e08fcad" providerId="ADAL" clId="{1158D92D-CED7-4F14-BA7E-27E0A1F2AB87}" dt="2021-06-27T15:43:38.162" v="20"/>
          <ac:spMkLst>
            <pc:docMk/>
            <pc:sldMk cId="475251264" sldId="262"/>
            <ac:spMk id="4" creationId="{3156F3F2-C558-40E7-9250-BF330BFEFCD8}"/>
          </ac:spMkLst>
        </pc:spChg>
        <pc:picChg chg="add mod">
          <ac:chgData name="Tomitz, Jeff" userId="b410f36e-0ee3-407c-9a10-385e6e08fcad" providerId="ADAL" clId="{1158D92D-CED7-4F14-BA7E-27E0A1F2AB87}" dt="2021-06-27T15:43:37.889" v="19" actId="571"/>
          <ac:picMkLst>
            <pc:docMk/>
            <pc:sldMk cId="475251264" sldId="262"/>
            <ac:picMk id="3" creationId="{DD25A7D9-B331-4C88-AFAF-067C3473BE4F}"/>
          </ac:picMkLst>
        </pc:picChg>
      </pc:sldChg>
    </pc:docChg>
  </pc:docChgLst>
  <pc:docChgLst>
    <pc:chgData name="Tomitz, Jeff" userId="b410f36e-0ee3-407c-9a10-385e6e08fcad" providerId="ADAL" clId="{F49D9F66-9160-4503-BD00-DE140498A68B}"/>
    <pc:docChg chg="undo custSel addSld delSld modSld">
      <pc:chgData name="Tomitz, Jeff" userId="b410f36e-0ee3-407c-9a10-385e6e08fcad" providerId="ADAL" clId="{F49D9F66-9160-4503-BD00-DE140498A68B}" dt="2021-06-08T16:39:16.588" v="118" actId="22"/>
      <pc:docMkLst>
        <pc:docMk/>
      </pc:docMkLst>
      <pc:sldChg chg="modSp del mod">
        <pc:chgData name="Tomitz, Jeff" userId="b410f36e-0ee3-407c-9a10-385e6e08fcad" providerId="ADAL" clId="{F49D9F66-9160-4503-BD00-DE140498A68B}" dt="2021-06-07T12:03:31.251" v="106" actId="47"/>
        <pc:sldMkLst>
          <pc:docMk/>
          <pc:sldMk cId="17892379" sldId="256"/>
        </pc:sldMkLst>
        <pc:picChg chg="mod">
          <ac:chgData name="Tomitz, Jeff" userId="b410f36e-0ee3-407c-9a10-385e6e08fcad" providerId="ADAL" clId="{F49D9F66-9160-4503-BD00-DE140498A68B}" dt="2021-06-06T20:51:21.582" v="105" actId="1076"/>
          <ac:picMkLst>
            <pc:docMk/>
            <pc:sldMk cId="17892379" sldId="256"/>
            <ac:picMk id="5" creationId="{3162774D-8308-4219-BF7B-4892213B24BF}"/>
          </ac:picMkLst>
        </pc:picChg>
      </pc:sldChg>
      <pc:sldChg chg="addSp delSp modSp mod">
        <pc:chgData name="Tomitz, Jeff" userId="b410f36e-0ee3-407c-9a10-385e6e08fcad" providerId="ADAL" clId="{F49D9F66-9160-4503-BD00-DE140498A68B}" dt="2021-06-08T16:39:16.588" v="118" actId="22"/>
        <pc:sldMkLst>
          <pc:docMk/>
          <pc:sldMk cId="1562933373" sldId="257"/>
        </pc:sldMkLst>
        <pc:spChg chg="add del mod">
          <ac:chgData name="Tomitz, Jeff" userId="b410f36e-0ee3-407c-9a10-385e6e08fcad" providerId="ADAL" clId="{F49D9F66-9160-4503-BD00-DE140498A68B}" dt="2021-06-08T16:36:59.996" v="114"/>
          <ac:spMkLst>
            <pc:docMk/>
            <pc:sldMk cId="1562933373" sldId="257"/>
            <ac:spMk id="3" creationId="{8542E0DE-A466-46DC-82F0-638E11F8D5D4}"/>
          </ac:spMkLst>
        </pc:spChg>
        <pc:picChg chg="del">
          <ac:chgData name="Tomitz, Jeff" userId="b410f36e-0ee3-407c-9a10-385e6e08fcad" providerId="ADAL" clId="{F49D9F66-9160-4503-BD00-DE140498A68B}" dt="2021-06-08T16:38:07.922" v="115" actId="478"/>
          <ac:picMkLst>
            <pc:docMk/>
            <pc:sldMk cId="1562933373" sldId="257"/>
            <ac:picMk id="2" creationId="{019FDB71-9DFA-45F3-87F9-F35C3F2288EB}"/>
          </ac:picMkLst>
        </pc:picChg>
        <pc:picChg chg="add del">
          <ac:chgData name="Tomitz, Jeff" userId="b410f36e-0ee3-407c-9a10-385e6e08fcad" providerId="ADAL" clId="{F49D9F66-9160-4503-BD00-DE140498A68B}" dt="2021-06-08T16:38:11.395" v="117" actId="22"/>
          <ac:picMkLst>
            <pc:docMk/>
            <pc:sldMk cId="1562933373" sldId="257"/>
            <ac:picMk id="5" creationId="{C9FBA2DA-37C3-4AD2-A430-1CD054743079}"/>
          </ac:picMkLst>
        </pc:picChg>
        <pc:picChg chg="add">
          <ac:chgData name="Tomitz, Jeff" userId="b410f36e-0ee3-407c-9a10-385e6e08fcad" providerId="ADAL" clId="{F49D9F66-9160-4503-BD00-DE140498A68B}" dt="2021-06-08T16:39:16.588" v="118" actId="22"/>
          <ac:picMkLst>
            <pc:docMk/>
            <pc:sldMk cId="1562933373" sldId="257"/>
            <ac:picMk id="7" creationId="{F9EC70CD-D2E5-40D7-89C9-2F06727BC4A8}"/>
          </ac:picMkLst>
        </pc:picChg>
      </pc:sldChg>
      <pc:sldChg chg="modSp mod">
        <pc:chgData name="Tomitz, Jeff" userId="b410f36e-0ee3-407c-9a10-385e6e08fcad" providerId="ADAL" clId="{F49D9F66-9160-4503-BD00-DE140498A68B}" dt="2021-06-07T18:17:02.444" v="111" actId="14100"/>
        <pc:sldMkLst>
          <pc:docMk/>
          <pc:sldMk cId="1641167651" sldId="258"/>
        </pc:sldMkLst>
        <pc:picChg chg="mod">
          <ac:chgData name="Tomitz, Jeff" userId="b410f36e-0ee3-407c-9a10-385e6e08fcad" providerId="ADAL" clId="{F49D9F66-9160-4503-BD00-DE140498A68B}" dt="2021-06-07T18:17:02.444" v="111" actId="14100"/>
          <ac:picMkLst>
            <pc:docMk/>
            <pc:sldMk cId="1641167651" sldId="258"/>
            <ac:picMk id="2" creationId="{13548BD3-E79C-4671-956B-09C3698D3D00}"/>
          </ac:picMkLst>
        </pc:picChg>
      </pc:sldChg>
      <pc:sldChg chg="addSp modSp new mod">
        <pc:chgData name="Tomitz, Jeff" userId="b410f36e-0ee3-407c-9a10-385e6e08fcad" providerId="ADAL" clId="{F49D9F66-9160-4503-BD00-DE140498A68B}" dt="2021-06-06T18:32:12.818" v="3" actId="14100"/>
        <pc:sldMkLst>
          <pc:docMk/>
          <pc:sldMk cId="2608164812" sldId="260"/>
        </pc:sldMkLst>
        <pc:picChg chg="add mod">
          <ac:chgData name="Tomitz, Jeff" userId="b410f36e-0ee3-407c-9a10-385e6e08fcad" providerId="ADAL" clId="{F49D9F66-9160-4503-BD00-DE140498A68B}" dt="2021-06-06T18:32:12.818" v="3" actId="14100"/>
          <ac:picMkLst>
            <pc:docMk/>
            <pc:sldMk cId="2608164812" sldId="260"/>
            <ac:picMk id="2" creationId="{648A7E20-8762-4E39-A99E-E05CE998168A}"/>
          </ac:picMkLst>
        </pc:picChg>
      </pc:sldChg>
      <pc:sldChg chg="addSp modSp new mod">
        <pc:chgData name="Tomitz, Jeff" userId="b410f36e-0ee3-407c-9a10-385e6e08fcad" providerId="ADAL" clId="{F49D9F66-9160-4503-BD00-DE140498A68B}" dt="2021-06-06T18:34:16.766" v="8" actId="14100"/>
        <pc:sldMkLst>
          <pc:docMk/>
          <pc:sldMk cId="3273246196" sldId="261"/>
        </pc:sldMkLst>
        <pc:picChg chg="add mod">
          <ac:chgData name="Tomitz, Jeff" userId="b410f36e-0ee3-407c-9a10-385e6e08fcad" providerId="ADAL" clId="{F49D9F66-9160-4503-BD00-DE140498A68B}" dt="2021-06-06T18:34:16.766" v="8" actId="14100"/>
          <ac:picMkLst>
            <pc:docMk/>
            <pc:sldMk cId="3273246196" sldId="261"/>
            <ac:picMk id="2" creationId="{F640825F-891D-4B07-A23F-DFD82E7E16D0}"/>
          </ac:picMkLst>
        </pc:picChg>
      </pc:sldChg>
      <pc:sldChg chg="addSp modSp new mod">
        <pc:chgData name="Tomitz, Jeff" userId="b410f36e-0ee3-407c-9a10-385e6e08fcad" providerId="ADAL" clId="{F49D9F66-9160-4503-BD00-DE140498A68B}" dt="2021-06-06T18:35:11.810" v="12" actId="14100"/>
        <pc:sldMkLst>
          <pc:docMk/>
          <pc:sldMk cId="475251264" sldId="262"/>
        </pc:sldMkLst>
        <pc:picChg chg="add mod">
          <ac:chgData name="Tomitz, Jeff" userId="b410f36e-0ee3-407c-9a10-385e6e08fcad" providerId="ADAL" clId="{F49D9F66-9160-4503-BD00-DE140498A68B}" dt="2021-06-06T18:35:11.810" v="12" actId="14100"/>
          <ac:picMkLst>
            <pc:docMk/>
            <pc:sldMk cId="475251264" sldId="262"/>
            <ac:picMk id="2" creationId="{295215E0-7C74-44E8-8128-9C5845CBC7DD}"/>
          </ac:picMkLst>
        </pc:picChg>
      </pc:sldChg>
      <pc:sldChg chg="addSp modSp new mod">
        <pc:chgData name="Tomitz, Jeff" userId="b410f36e-0ee3-407c-9a10-385e6e08fcad" providerId="ADAL" clId="{F49D9F66-9160-4503-BD00-DE140498A68B}" dt="2021-06-06T18:52:03.992" v="41" actId="207"/>
        <pc:sldMkLst>
          <pc:docMk/>
          <pc:sldMk cId="2324204994" sldId="263"/>
        </pc:sldMkLst>
        <pc:spChg chg="add mod">
          <ac:chgData name="Tomitz, Jeff" userId="b410f36e-0ee3-407c-9a10-385e6e08fcad" providerId="ADAL" clId="{F49D9F66-9160-4503-BD00-DE140498A68B}" dt="2021-06-06T18:52:03.992" v="41" actId="207"/>
          <ac:spMkLst>
            <pc:docMk/>
            <pc:sldMk cId="2324204994" sldId="263"/>
            <ac:spMk id="3" creationId="{5455D488-C156-4F42-B9CF-33B2147760DE}"/>
          </ac:spMkLst>
        </pc:spChg>
        <pc:picChg chg="add mod">
          <ac:chgData name="Tomitz, Jeff" userId="b410f36e-0ee3-407c-9a10-385e6e08fcad" providerId="ADAL" clId="{F49D9F66-9160-4503-BD00-DE140498A68B}" dt="2021-06-06T18:51:39.429" v="17" actId="1076"/>
          <ac:picMkLst>
            <pc:docMk/>
            <pc:sldMk cId="2324204994" sldId="263"/>
            <ac:picMk id="2" creationId="{EAD6516C-CE88-40E8-9E6E-E553D9D769EC}"/>
          </ac:picMkLst>
        </pc:picChg>
      </pc:sldChg>
      <pc:sldChg chg="addSp modSp new mod">
        <pc:chgData name="Tomitz, Jeff" userId="b410f36e-0ee3-407c-9a10-385e6e08fcad" providerId="ADAL" clId="{F49D9F66-9160-4503-BD00-DE140498A68B}" dt="2021-06-06T18:52:39.798" v="78" actId="14100"/>
        <pc:sldMkLst>
          <pc:docMk/>
          <pc:sldMk cId="3940392897" sldId="264"/>
        </pc:sldMkLst>
        <pc:spChg chg="add mod">
          <ac:chgData name="Tomitz, Jeff" userId="b410f36e-0ee3-407c-9a10-385e6e08fcad" providerId="ADAL" clId="{F49D9F66-9160-4503-BD00-DE140498A68B}" dt="2021-06-06T18:52:39.798" v="78" actId="14100"/>
          <ac:spMkLst>
            <pc:docMk/>
            <pc:sldMk cId="3940392897" sldId="264"/>
            <ac:spMk id="3" creationId="{82E750E9-CF17-47A4-954C-7B8CBFCE3912}"/>
          </ac:spMkLst>
        </pc:spChg>
        <pc:picChg chg="add mod">
          <ac:chgData name="Tomitz, Jeff" userId="b410f36e-0ee3-407c-9a10-385e6e08fcad" providerId="ADAL" clId="{F49D9F66-9160-4503-BD00-DE140498A68B}" dt="2021-06-06T18:52:22.809" v="45" actId="14100"/>
          <ac:picMkLst>
            <pc:docMk/>
            <pc:sldMk cId="3940392897" sldId="264"/>
            <ac:picMk id="2" creationId="{DCDA4475-399A-4D32-B881-6B558CE93CC7}"/>
          </ac:picMkLst>
        </pc:picChg>
      </pc:sldChg>
      <pc:sldChg chg="addSp modSp new mod">
        <pc:chgData name="Tomitz, Jeff" userId="b410f36e-0ee3-407c-9a10-385e6e08fcad" providerId="ADAL" clId="{F49D9F66-9160-4503-BD00-DE140498A68B}" dt="2021-06-06T18:54:38.703" v="98" actId="1076"/>
        <pc:sldMkLst>
          <pc:docMk/>
          <pc:sldMk cId="3800855320" sldId="265"/>
        </pc:sldMkLst>
        <pc:spChg chg="add mod">
          <ac:chgData name="Tomitz, Jeff" userId="b410f36e-0ee3-407c-9a10-385e6e08fcad" providerId="ADAL" clId="{F49D9F66-9160-4503-BD00-DE140498A68B}" dt="2021-06-06T18:54:22.211" v="95" actId="1076"/>
          <ac:spMkLst>
            <pc:docMk/>
            <pc:sldMk cId="3800855320" sldId="265"/>
            <ac:spMk id="3" creationId="{02FD3799-E061-45A1-9935-9704CE387F50}"/>
          </ac:spMkLst>
        </pc:spChg>
        <pc:picChg chg="add mod">
          <ac:chgData name="Tomitz, Jeff" userId="b410f36e-0ee3-407c-9a10-385e6e08fcad" providerId="ADAL" clId="{F49D9F66-9160-4503-BD00-DE140498A68B}" dt="2021-06-06T18:54:13.903" v="93" actId="1076"/>
          <ac:picMkLst>
            <pc:docMk/>
            <pc:sldMk cId="3800855320" sldId="265"/>
            <ac:picMk id="2" creationId="{8934291F-6F97-430C-9041-1120DAE5DE70}"/>
          </ac:picMkLst>
        </pc:picChg>
        <pc:picChg chg="add mod">
          <ac:chgData name="Tomitz, Jeff" userId="b410f36e-0ee3-407c-9a10-385e6e08fcad" providerId="ADAL" clId="{F49D9F66-9160-4503-BD00-DE140498A68B}" dt="2021-06-06T18:54:38.703" v="98" actId="1076"/>
          <ac:picMkLst>
            <pc:docMk/>
            <pc:sldMk cId="3800855320" sldId="265"/>
            <ac:picMk id="4" creationId="{CE47C07B-1CAB-4998-89DB-8D9038778EE1}"/>
          </ac:picMkLst>
        </pc:picChg>
      </pc:sldChg>
      <pc:sldChg chg="addSp modSp new mod">
        <pc:chgData name="Tomitz, Jeff" userId="b410f36e-0ee3-407c-9a10-385e6e08fcad" providerId="ADAL" clId="{F49D9F66-9160-4503-BD00-DE140498A68B}" dt="2021-06-06T18:56:25.343" v="103" actId="14100"/>
        <pc:sldMkLst>
          <pc:docMk/>
          <pc:sldMk cId="1780545195" sldId="266"/>
        </pc:sldMkLst>
        <pc:picChg chg="add mod">
          <ac:chgData name="Tomitz, Jeff" userId="b410f36e-0ee3-407c-9a10-385e6e08fcad" providerId="ADAL" clId="{F49D9F66-9160-4503-BD00-DE140498A68B}" dt="2021-06-06T18:56:25.343" v="103" actId="14100"/>
          <ac:picMkLst>
            <pc:docMk/>
            <pc:sldMk cId="1780545195" sldId="266"/>
            <ac:picMk id="3" creationId="{CA82F627-A1A4-424D-9D47-C421BE0783C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C4AA-3DCC-4DEE-B6BB-28AFAB393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A58BF-AE49-40EC-9410-9924FEDB7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11C8C-F78C-4B27-9F6C-4B588C6C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9BEC-F156-4F10-B741-FD832549CC69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0F495-726F-4733-B73E-EC3C857B0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DC4EB-BF35-40AA-8895-CACDA204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D5E4-151B-4264-B1CF-0F359023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6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FB5E-132B-4D7D-8704-1FFE30D09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C44A2-1094-4B7C-B705-6D0AFC70D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8ABD-BE37-4727-8479-5F11B4307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9BEC-F156-4F10-B741-FD832549CC69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8E320-9A86-48C1-AF39-49FA1F25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5E79A-805F-45A6-A64A-8AAD0E9B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D5E4-151B-4264-B1CF-0F359023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5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A7149-DD8E-43A9-A6B1-AAEFD8E57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07A3E-4201-473A-8267-57607809F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84A97-E026-4A04-8DEA-95F0EA0B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9BEC-F156-4F10-B741-FD832549CC69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1102F-698B-404B-9DDD-47E1EA3C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6D889-9C56-4BDA-9B77-39743E6A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D5E4-151B-4264-B1CF-0F359023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4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5AF6-EEB4-45C4-84A8-EB4C79C3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1D6A3-F839-4F4C-A55C-F1A44EE20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F0DC1-ADD0-4FD6-8487-C60698796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9BEC-F156-4F10-B741-FD832549CC69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DCA2F-A49D-4628-A07E-AED47985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7B504-64F1-4C32-A14F-5E9B8F68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D5E4-151B-4264-B1CF-0F359023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6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45C79-190E-4E14-AE60-AC2416F6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5E809-B712-4D98-BD7F-472174429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2950D-68BB-4266-8A9A-F9A1E72EA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9BEC-F156-4F10-B741-FD832549CC69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BF3A-1604-4ABC-9441-D10471FF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38216-4E6C-4EEC-993B-AFFC39E4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D5E4-151B-4264-B1CF-0F359023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8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56460-D653-4DB7-B726-F1A45706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B84F0-A964-4DA3-9E94-DAE47EADB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1355F-791C-479A-936C-DBBF7434F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2B351-C24C-4BA6-8645-A94E4AA1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9BEC-F156-4F10-B741-FD832549CC69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9ACC9-9AE0-40F5-8CB3-A160E0E8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B3961-8ED8-4FF1-8909-1A79962E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D5E4-151B-4264-B1CF-0F359023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6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8BE0-204F-4161-8BD6-30577820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D4F08-AC11-4313-9145-C1C1C6335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A949D-9335-4920-9A70-694238E80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D95EC-AC75-4F05-AA3D-8AE91C91B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2F9C-0BD5-438B-A6CE-524383A10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78783-FEAB-414C-A7E3-0FAFA6448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9BEC-F156-4F10-B741-FD832549CC69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D50C68-1E52-432E-9E61-B961488D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E0760F-B3B9-4CC5-AB23-25731E66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D5E4-151B-4264-B1CF-0F359023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96EF3-E896-4835-BF1B-8478867E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DA3C1-F7C6-4D57-B0D5-1CC21B226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9BEC-F156-4F10-B741-FD832549CC69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C0464-DB51-4342-8BDA-18BFFF3D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7B721-44BD-4440-8772-CD065513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D5E4-151B-4264-B1CF-0F359023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0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665CA-19CD-4B32-A411-A9D67FA36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9BEC-F156-4F10-B741-FD832549CC69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B5EA0-6715-4264-AAB0-8C78974C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95EB9-2FDC-4EBB-8DDF-D0FC30A0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D5E4-151B-4264-B1CF-0F359023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8868-F485-4EC2-9BE1-C6EF9C69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15900-4DD4-4673-8DFE-B83B6E240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BB720-A24C-4477-AF71-124C72D7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D6735-68F3-4EAD-B861-6163F316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9BEC-F156-4F10-B741-FD832549CC69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E330F-294B-41DE-BD59-B54EA086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EDDBB-21AF-4DB9-B7B3-4189C4CE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D5E4-151B-4264-B1CF-0F359023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6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81BF-1E8E-432E-9385-322853FC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09F870-CCE5-4767-A59F-F6F8BCDD3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FBCA6-2570-459E-AD64-34635E1A7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2D045-D09E-4B6E-B27B-C00A19A30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9BEC-F156-4F10-B741-FD832549CC69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ACAAC-83B9-4C26-A34F-5B01230B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C2FBE-8E67-44E8-A72B-B9510E01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D5E4-151B-4264-B1CF-0F359023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2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ABC3E9-D5CC-4529-9C70-5CCAAB9C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9404E-E9CC-4F1E-8ED1-5E1B143E5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31C0F-18AB-46EE-87F3-15EB18812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69BEC-F156-4F10-B741-FD832549CC69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3D49D-8E3D-4628-9E0E-7F940C086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F272E-A2DE-432B-9A9F-6E24D692A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D5E4-151B-4264-B1CF-0F359023B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4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B4780-B140-4B81-94CC-F43871A0D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10" y="587255"/>
            <a:ext cx="10898481" cy="60388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077EDD-E38A-4D27-9CCD-7CE21A6DEF4D}"/>
              </a:ext>
            </a:extLst>
          </p:cNvPr>
          <p:cNvSpPr/>
          <p:nvPr/>
        </p:nvSpPr>
        <p:spPr>
          <a:xfrm rot="1112784">
            <a:off x="4943279" y="2967335"/>
            <a:ext cx="2305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56293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82F627-A1A4-424D-9D47-C421BE078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9" y="623455"/>
            <a:ext cx="12135511" cy="58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4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548BD3-E79C-4671-956B-09C3698D3D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4" y="2452254"/>
            <a:ext cx="11343411" cy="3297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16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686BA3-1893-4293-BA9A-2394C3DE2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41" y="286176"/>
            <a:ext cx="9987177" cy="62591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B3FDFC-8E26-4A3E-AE60-0E7B33D15168}"/>
              </a:ext>
            </a:extLst>
          </p:cNvPr>
          <p:cNvSpPr/>
          <p:nvPr/>
        </p:nvSpPr>
        <p:spPr>
          <a:xfrm rot="1112784">
            <a:off x="4191633" y="2967335"/>
            <a:ext cx="3808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Sample Data</a:t>
            </a:r>
          </a:p>
        </p:txBody>
      </p:sp>
    </p:spTree>
    <p:extLst>
      <p:ext uri="{BB962C8B-B14F-4D97-AF65-F5344CB8AC3E}">
        <p14:creationId xmlns:p14="http://schemas.microsoft.com/office/powerpoint/2010/main" val="354985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B2ACC0-6079-43E0-B208-FC8681D0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570665"/>
            <a:ext cx="9925878" cy="59140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2AB6AF-D421-4816-821F-4800C32EF208}"/>
              </a:ext>
            </a:extLst>
          </p:cNvPr>
          <p:cNvSpPr/>
          <p:nvPr/>
        </p:nvSpPr>
        <p:spPr>
          <a:xfrm rot="1112784">
            <a:off x="4191633" y="2967335"/>
            <a:ext cx="3808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Sample Data</a:t>
            </a:r>
          </a:p>
        </p:txBody>
      </p:sp>
    </p:spTree>
    <p:extLst>
      <p:ext uri="{BB962C8B-B14F-4D97-AF65-F5344CB8AC3E}">
        <p14:creationId xmlns:p14="http://schemas.microsoft.com/office/powerpoint/2010/main" val="260816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0825F-891D-4B07-A23F-DFD82E7E1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057" y="124691"/>
            <a:ext cx="6221720" cy="659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4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5215E0-7C74-44E8-8128-9C5845CBC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03" y="141386"/>
            <a:ext cx="9818170" cy="619014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25A7D9-B331-4C88-AFAF-067C3473B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03" y="128134"/>
            <a:ext cx="9818170" cy="619014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56F3F2-C558-40E7-9250-BF330BFEFCD8}"/>
              </a:ext>
            </a:extLst>
          </p:cNvPr>
          <p:cNvSpPr/>
          <p:nvPr/>
        </p:nvSpPr>
        <p:spPr>
          <a:xfrm rot="1112784">
            <a:off x="4191633" y="2967335"/>
            <a:ext cx="3808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Sample Data</a:t>
            </a:r>
          </a:p>
        </p:txBody>
      </p:sp>
    </p:spTree>
    <p:extLst>
      <p:ext uri="{BB962C8B-B14F-4D97-AF65-F5344CB8AC3E}">
        <p14:creationId xmlns:p14="http://schemas.microsoft.com/office/powerpoint/2010/main" val="47525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D6516C-CE88-40E8-9E6E-E553D9D7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219" y="0"/>
            <a:ext cx="7024254" cy="680346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55D488-C156-4F42-B9CF-33B2147760DE}"/>
              </a:ext>
            </a:extLst>
          </p:cNvPr>
          <p:cNvSpPr txBox="1"/>
          <p:nvPr/>
        </p:nvSpPr>
        <p:spPr>
          <a:xfrm>
            <a:off x="845127" y="2563091"/>
            <a:ext cx="2646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COSO.org</a:t>
            </a:r>
          </a:p>
        </p:txBody>
      </p:sp>
    </p:spTree>
    <p:extLst>
      <p:ext uri="{BB962C8B-B14F-4D97-AF65-F5344CB8AC3E}">
        <p14:creationId xmlns:p14="http://schemas.microsoft.com/office/powerpoint/2010/main" val="2324204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DA4475-399A-4D32-B881-6B558CE93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267" y="77296"/>
            <a:ext cx="4411423" cy="67979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E750E9-CF17-47A4-954C-7B8CBFCE3912}"/>
              </a:ext>
            </a:extLst>
          </p:cNvPr>
          <p:cNvSpPr txBox="1"/>
          <p:nvPr/>
        </p:nvSpPr>
        <p:spPr>
          <a:xfrm>
            <a:off x="845126" y="2563091"/>
            <a:ext cx="3172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AICPA Store</a:t>
            </a:r>
          </a:p>
        </p:txBody>
      </p:sp>
    </p:spTree>
    <p:extLst>
      <p:ext uri="{BB962C8B-B14F-4D97-AF65-F5344CB8AC3E}">
        <p14:creationId xmlns:p14="http://schemas.microsoft.com/office/powerpoint/2010/main" val="394039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34291F-6F97-430C-9041-1120DAE5D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517" y="173182"/>
            <a:ext cx="8672791" cy="651163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FD3799-E061-45A1-9935-9704CE387F50}"/>
              </a:ext>
            </a:extLst>
          </p:cNvPr>
          <p:cNvSpPr txBox="1"/>
          <p:nvPr/>
        </p:nvSpPr>
        <p:spPr>
          <a:xfrm>
            <a:off x="0" y="1482436"/>
            <a:ext cx="3699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b="1" dirty="0"/>
              <a:t>Risk Management  Association Store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E47C07B-1CAB-4998-89DB-8D9038778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90" y="4646901"/>
            <a:ext cx="2928938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55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16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Tomitz, Jeff</dc:creator>
  <cp:lastModifiedBy>Tomitz, Jeff</cp:lastModifiedBy>
  <cp:revision>3</cp:revision>
  <cp:lastPrinted>2021-06-07T18:14:52Z</cp:lastPrinted>
  <dcterms:created xsi:type="dcterms:W3CDTF">2021-06-06T17:51:07Z</dcterms:created>
  <dcterms:modified xsi:type="dcterms:W3CDTF">2021-06-27T15:47:11Z</dcterms:modified>
</cp:coreProperties>
</file>